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Source Han Sans KR" charset="1" panose="020B0400000000000000"/>
      <p:regular r:id="rId11"/>
    </p:embeddedFont>
    <p:embeddedFont>
      <p:font typeface="Source Han Sans KR Bold" charset="1" panose="020B0800000000000000"/>
      <p:regular r:id="rId12"/>
    </p:embeddedFont>
    <p:embeddedFont>
      <p:font typeface="Source Han Sans KR Medium" charset="1" panose="020B06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93843" y="3752759"/>
            <a:ext cx="6900315" cy="12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김삼문 2주차 발표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33099" y="5541135"/>
            <a:ext cx="522180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김가희 김예빈 김현진 문수빈 전수아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44246" y="860320"/>
            <a:ext cx="16015054" cy="8397980"/>
            <a:chOff x="0" y="0"/>
            <a:chExt cx="4217957" cy="22118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17957" cy="2211814"/>
            </a:xfrm>
            <a:custGeom>
              <a:avLst/>
              <a:gdLst/>
              <a:ahLst/>
              <a:cxnLst/>
              <a:rect r="r" b="b" t="t" l="l"/>
              <a:pathLst>
                <a:path h="2211814" w="4217957">
                  <a:moveTo>
                    <a:pt x="0" y="0"/>
                  </a:moveTo>
                  <a:lnTo>
                    <a:pt x="4217957" y="0"/>
                  </a:lnTo>
                  <a:lnTo>
                    <a:pt x="4217957" y="2211814"/>
                  </a:lnTo>
                  <a:lnTo>
                    <a:pt x="0" y="22118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17957" cy="2249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3902" y="2223291"/>
            <a:ext cx="16920196" cy="7082634"/>
            <a:chOff x="0" y="0"/>
            <a:chExt cx="4456348" cy="1865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56348" cy="1865385"/>
            </a:xfrm>
            <a:custGeom>
              <a:avLst/>
              <a:gdLst/>
              <a:ahLst/>
              <a:cxnLst/>
              <a:rect r="r" b="b" t="t" l="l"/>
              <a:pathLst>
                <a:path h="1865385" w="4456348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43743" y="3764202"/>
            <a:ext cx="1535073" cy="1535073"/>
          </a:xfrm>
          <a:custGeom>
            <a:avLst/>
            <a:gdLst/>
            <a:ahLst/>
            <a:cxnLst/>
            <a:rect r="r" b="b" t="t" l="l"/>
            <a:pathLst>
              <a:path h="1535073" w="1535073">
                <a:moveTo>
                  <a:pt x="0" y="0"/>
                </a:moveTo>
                <a:lnTo>
                  <a:pt x="1535073" y="0"/>
                </a:lnTo>
                <a:lnTo>
                  <a:pt x="1535073" y="1535074"/>
                </a:lnTo>
                <a:lnTo>
                  <a:pt x="0" y="1535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62860" y="3789756"/>
            <a:ext cx="1809687" cy="1760332"/>
          </a:xfrm>
          <a:custGeom>
            <a:avLst/>
            <a:gdLst/>
            <a:ahLst/>
            <a:cxnLst/>
            <a:rect r="r" b="b" t="t" l="l"/>
            <a:pathLst>
              <a:path h="1760332" w="1809687">
                <a:moveTo>
                  <a:pt x="0" y="0"/>
                </a:moveTo>
                <a:lnTo>
                  <a:pt x="1809687" y="0"/>
                </a:lnTo>
                <a:lnTo>
                  <a:pt x="1809687" y="1760332"/>
                </a:lnTo>
                <a:lnTo>
                  <a:pt x="0" y="1760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36957" y="3686987"/>
            <a:ext cx="3223925" cy="1734779"/>
          </a:xfrm>
          <a:custGeom>
            <a:avLst/>
            <a:gdLst/>
            <a:ahLst/>
            <a:cxnLst/>
            <a:rect r="r" b="b" t="t" l="l"/>
            <a:pathLst>
              <a:path h="1734779" w="3223925">
                <a:moveTo>
                  <a:pt x="0" y="0"/>
                </a:moveTo>
                <a:lnTo>
                  <a:pt x="3223925" y="0"/>
                </a:lnTo>
                <a:lnTo>
                  <a:pt x="3223925" y="1734779"/>
                </a:lnTo>
                <a:lnTo>
                  <a:pt x="0" y="173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24715" y="6043144"/>
            <a:ext cx="39731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큐레이팅 &amp; 무드 기반 추천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57600" y="5606700"/>
            <a:ext cx="154930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관람 내역 기록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11291" y="6061689"/>
            <a:ext cx="231122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공연 리뷰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91755" y="5940375"/>
            <a:ext cx="35143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스탬프(공연 관람 기록)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3832" y="736495"/>
            <a:ext cx="2011561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 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4715" y="6943069"/>
            <a:ext cx="3628731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단순 인기순이 아닌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"근거 있는 추천" 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53338" y="7171669"/>
            <a:ext cx="3628731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아카이빙 + 커뮤니티 확장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34554" y="6943069"/>
            <a:ext cx="3628731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공연 관람 히스토리 모으기 → 성취감 &amp; 추억 보관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69019" y="4625421"/>
            <a:ext cx="460065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6841414" y="4622152"/>
            <a:ext cx="460065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1918322" y="4620658"/>
            <a:ext cx="460065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4252782" y="6958319"/>
            <a:ext cx="460065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813367" y="1467641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04499" y="3957718"/>
            <a:ext cx="3129699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599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홍보 포스터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46000" y="3957718"/>
            <a:ext cx="3791486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599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기능 설명 카드 뉴스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93541" y="3963031"/>
            <a:ext cx="3450221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599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쇼츠 + 사진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3832" y="736495"/>
            <a:ext cx="2153841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홍보 방법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114" y="1654966"/>
            <a:ext cx="14604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인스타그램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28001" y="6300691"/>
            <a:ext cx="3450221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599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서비스 시연 영상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9430045" y="6953556"/>
            <a:ext cx="460065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9982184" y="6300691"/>
            <a:ext cx="3450221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99"/>
              </a:lnSpc>
              <a:spcBef>
                <a:spcPct val="0"/>
              </a:spcBef>
            </a:pPr>
            <a:r>
              <a:rPr lang="en-US" b="true" sz="2599">
                <a:solidFill>
                  <a:srgbClr val="090807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 인플루언서 협업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3543" y="2102220"/>
            <a:ext cx="2756408" cy="4653665"/>
          </a:xfrm>
          <a:custGeom>
            <a:avLst/>
            <a:gdLst/>
            <a:ahLst/>
            <a:cxnLst/>
            <a:rect r="r" b="b" t="t" l="l"/>
            <a:pathLst>
              <a:path h="4653665" w="2756408">
                <a:moveTo>
                  <a:pt x="0" y="0"/>
                </a:moveTo>
                <a:lnTo>
                  <a:pt x="2756408" y="0"/>
                </a:lnTo>
                <a:lnTo>
                  <a:pt x="2756408" y="4653665"/>
                </a:lnTo>
                <a:lnTo>
                  <a:pt x="0" y="465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23" t="0" r="-548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24246" y="2102220"/>
            <a:ext cx="2653201" cy="4653665"/>
          </a:xfrm>
          <a:custGeom>
            <a:avLst/>
            <a:gdLst/>
            <a:ahLst/>
            <a:cxnLst/>
            <a:rect r="r" b="b" t="t" l="l"/>
            <a:pathLst>
              <a:path h="4653665" w="2653201">
                <a:moveTo>
                  <a:pt x="0" y="0"/>
                </a:moveTo>
                <a:lnTo>
                  <a:pt x="2653201" y="0"/>
                </a:lnTo>
                <a:lnTo>
                  <a:pt x="2653201" y="4653665"/>
                </a:lnTo>
                <a:lnTo>
                  <a:pt x="0" y="4653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0" t="0" r="-218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66990" y="2904950"/>
            <a:ext cx="639418" cy="6394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315843" y="2102220"/>
            <a:ext cx="2959513" cy="4678343"/>
          </a:xfrm>
          <a:custGeom>
            <a:avLst/>
            <a:gdLst/>
            <a:ahLst/>
            <a:cxnLst/>
            <a:rect r="r" b="b" t="t" l="l"/>
            <a:pathLst>
              <a:path h="4678343" w="2959513">
                <a:moveTo>
                  <a:pt x="0" y="0"/>
                </a:moveTo>
                <a:lnTo>
                  <a:pt x="2959513" y="0"/>
                </a:lnTo>
                <a:lnTo>
                  <a:pt x="2959513" y="4678343"/>
                </a:lnTo>
                <a:lnTo>
                  <a:pt x="0" y="4678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52" r="0" b="-46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74796" y="2102220"/>
            <a:ext cx="3051049" cy="4678343"/>
          </a:xfrm>
          <a:custGeom>
            <a:avLst/>
            <a:gdLst/>
            <a:ahLst/>
            <a:cxnLst/>
            <a:rect r="r" b="b" t="t" l="l"/>
            <a:pathLst>
              <a:path h="4678343" w="3051049">
                <a:moveTo>
                  <a:pt x="0" y="0"/>
                </a:moveTo>
                <a:lnTo>
                  <a:pt x="3051048" y="0"/>
                </a:lnTo>
                <a:lnTo>
                  <a:pt x="3051048" y="4678343"/>
                </a:lnTo>
                <a:lnTo>
                  <a:pt x="0" y="4678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05" t="0" r="-7405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48588" y="7213091"/>
            <a:ext cx="5528859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"내가 이 어플로 이룬 것들" 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맘에 든 공연 발견 3740회, 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기록 덕후력 상승 548회, 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티켓팅 날짜/ 공연 날짜 안 까먹기 성공 47980회...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71864" y="7259283"/>
            <a:ext cx="6475204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“항공샷”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MZ샷이라고 불리는 항공샷은 10, 20대들이 애용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앱/웹 서비스를 사용하고 있는 모습을 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자연스럽게 노출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61284" y="650874"/>
            <a:ext cx="2621161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홍보 컨텐츠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5627" y="1828891"/>
            <a:ext cx="2496432" cy="24964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5627" y="4577347"/>
            <a:ext cx="2496432" cy="24964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39111" y="2461792"/>
            <a:ext cx="4804889" cy="115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3199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10월 - 누적 2000명 이상</a:t>
            </a:r>
          </a:p>
          <a:p>
            <a:pPr algn="just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1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11월 - 일 평균 160명 이상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1724" y="5620442"/>
            <a:ext cx="240423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앱  다운로드 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68238" y="6069458"/>
            <a:ext cx="169857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EFBEE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시각 자료 활용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75627" y="7401972"/>
            <a:ext cx="2496432" cy="249643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0807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03118" y="8435240"/>
            <a:ext cx="18414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만족도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3139" y="617854"/>
            <a:ext cx="2812823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평가 요소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39111" y="7942163"/>
            <a:ext cx="10429127" cy="115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300명의 서비스 만족도 4점 이상 (5점 만점)</a:t>
            </a:r>
          </a:p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서비스 접속자 구글폼 설문조사</a:t>
            </a:r>
            <a:r>
              <a:rPr lang="en-US" b="true" sz="31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+ 사용자 인터뷰 진행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70071" y="2833902"/>
            <a:ext cx="130754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방문 횟수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39111" y="5067300"/>
            <a:ext cx="10429127" cy="115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b="true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앱 다운로드 수 300명 이상</a:t>
            </a:r>
          </a:p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1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319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android 및 ios 출시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DAGyfoG09Xk</dc:identifier>
  <dcterms:modified xsi:type="dcterms:W3CDTF">2011-08-01T06:04:30Z</dcterms:modified>
  <cp:revision>1</cp:revision>
  <dc:title>[김삼문]2주차</dc:title>
</cp:coreProperties>
</file>